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8" r:id="rId5"/>
    <p:sldId id="259" r:id="rId6"/>
    <p:sldId id="260" r:id="rId7"/>
    <p:sldId id="261" r:id="rId8"/>
    <p:sldId id="268" r:id="rId9"/>
    <p:sldId id="269" r:id="rId10"/>
    <p:sldId id="266" r:id="rId11"/>
    <p:sldId id="267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e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018B-9A4C-4957-BC3B-3B29316096D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ED1-0E51-45B6-97F7-AB18051F0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0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018B-9A4C-4957-BC3B-3B29316096D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ED1-0E51-45B6-97F7-AB18051F0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9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018B-9A4C-4957-BC3B-3B29316096D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ED1-0E51-45B6-97F7-AB18051F0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9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018B-9A4C-4957-BC3B-3B29316096D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ED1-0E51-45B6-97F7-AB18051F0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5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018B-9A4C-4957-BC3B-3B29316096D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ED1-0E51-45B6-97F7-AB18051F0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6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018B-9A4C-4957-BC3B-3B29316096D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ED1-0E51-45B6-97F7-AB18051F0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8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018B-9A4C-4957-BC3B-3B29316096D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ED1-0E51-45B6-97F7-AB18051F0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018B-9A4C-4957-BC3B-3B29316096D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ED1-0E51-45B6-97F7-AB18051F0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5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018B-9A4C-4957-BC3B-3B29316096D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ED1-0E51-45B6-97F7-AB18051F0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3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018B-9A4C-4957-BC3B-3B29316096D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ED1-0E51-45B6-97F7-AB18051F0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2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018B-9A4C-4957-BC3B-3B29316096D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ED1-0E51-45B6-97F7-AB18051F0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3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9018B-9A4C-4957-BC3B-3B29316096D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5DED1-0E51-45B6-97F7-AB18051F0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1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image" Target="../media/image9.pn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e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10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4.wmf"/><Relationship Id="rId5" Type="http://schemas.openxmlformats.org/officeDocument/2006/relationships/image" Target="../media/image19.png"/><Relationship Id="rId15" Type="http://schemas.openxmlformats.org/officeDocument/2006/relationships/image" Target="../media/image11.png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7.wmf"/><Relationship Id="rId4" Type="http://schemas.openxmlformats.org/officeDocument/2006/relationships/image" Target="../media/image18.png"/><Relationship Id="rId9" Type="http://schemas.openxmlformats.org/officeDocument/2006/relationships/image" Target="../media/image13.wmf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9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9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5.bin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3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2571" y="222069"/>
            <a:ext cx="6923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TRƯỜNG THCS TT YÊN VIÊN</a:t>
            </a:r>
            <a:endParaRPr lang="en-US" sz="2400" dirty="0">
              <a:solidFill>
                <a:srgbClr val="00206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8880" y="1959429"/>
            <a:ext cx="7720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CHÀO MỪNG THẦY CÔ VÀ CÁC CON HỌC SINH</a:t>
            </a: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Đến</a:t>
            </a:r>
            <a:r>
              <a:rPr lang="en-US" sz="4800" dirty="0" smtClean="0">
                <a:solidFill>
                  <a:srgbClr val="C0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dự</a:t>
            </a:r>
            <a:r>
              <a:rPr lang="en-US" sz="4800" dirty="0" smtClean="0">
                <a:solidFill>
                  <a:srgbClr val="C0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giờ</a:t>
            </a:r>
            <a:r>
              <a:rPr lang="en-US" sz="4800" dirty="0" smtClean="0">
                <a:solidFill>
                  <a:srgbClr val="C0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học</a:t>
            </a:r>
            <a:r>
              <a:rPr lang="en-US" sz="4800" dirty="0" smtClean="0">
                <a:solidFill>
                  <a:srgbClr val="C0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lớp</a:t>
            </a:r>
            <a:r>
              <a:rPr lang="en-US" sz="4800" dirty="0" smtClean="0">
                <a:solidFill>
                  <a:srgbClr val="C0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7A1</a:t>
            </a:r>
            <a:endParaRPr lang="en-US" sz="4800" dirty="0">
              <a:solidFill>
                <a:srgbClr val="C0000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4251" y="5342709"/>
            <a:ext cx="373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Giáo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viên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: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Trần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Quốc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Huy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788228" y="209006"/>
            <a:ext cx="4167052" cy="1058091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Ô VUÔNG MA THUẬT ”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27" y="1693471"/>
            <a:ext cx="3882048" cy="4022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651" y="2769543"/>
            <a:ext cx="176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52" y="3231208"/>
            <a:ext cx="7049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“?”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" y="1231806"/>
            <a:ext cx="176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" y="1699954"/>
            <a:ext cx="7000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001" y="4402729"/>
            <a:ext cx="176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3486" y="4402729"/>
            <a:ext cx="309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52" y="4964486"/>
            <a:ext cx="648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9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788228" y="209006"/>
            <a:ext cx="4167052" cy="1058091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Ô VUÔNG MA THUẬT ”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87" y="1756951"/>
            <a:ext cx="3776863" cy="3890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224" y="1742663"/>
            <a:ext cx="235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MÃ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675" y="2328863"/>
            <a:ext cx="6238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2;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3;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3;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904851"/>
              </p:ext>
            </p:extLst>
          </p:nvPr>
        </p:nvGraphicFramePr>
        <p:xfrm>
          <a:off x="6010275" y="2328863"/>
          <a:ext cx="519114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5" imgW="368280" imgH="330120" progId="Equation.DSMT4">
                  <p:embed/>
                </p:oleObj>
              </mc:Choice>
              <mc:Fallback>
                <p:oleObj name="Equation" r:id="rId5" imgW="3682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0275" y="2328863"/>
                        <a:ext cx="519114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3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00550" y="142875"/>
            <a:ext cx="3857625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MỞ RỘNG KIẾN THỨC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38630" y="547945"/>
            <a:ext cx="8242662" cy="3227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118851"/>
              </p:ext>
            </p:extLst>
          </p:nvPr>
        </p:nvGraphicFramePr>
        <p:xfrm>
          <a:off x="2213338" y="976135"/>
          <a:ext cx="1901462" cy="769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4" imgW="2143057" imgH="866832" progId="Equation.DSMT4">
                  <p:embed/>
                </p:oleObj>
              </mc:Choice>
              <mc:Fallback>
                <p:oleObj name="Equation" r:id="rId4" imgW="2143057" imgH="8668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13338" y="976135"/>
                        <a:ext cx="1901462" cy="769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679395" y="253665"/>
            <a:ext cx="5408022" cy="6443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50509"/>
              </p:ext>
            </p:extLst>
          </p:nvPr>
        </p:nvGraphicFramePr>
        <p:xfrm>
          <a:off x="2193743" y="1728739"/>
          <a:ext cx="5336993" cy="456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6" imgW="5790960" imgH="495000" progId="Equation.DSMT4">
                  <p:embed/>
                </p:oleObj>
              </mc:Choice>
              <mc:Fallback>
                <p:oleObj name="Equation" r:id="rId6" imgW="57909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93743" y="1728739"/>
                        <a:ext cx="5336993" cy="456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763486" y="2252896"/>
            <a:ext cx="1645920" cy="44553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941545"/>
              </p:ext>
            </p:extLst>
          </p:nvPr>
        </p:nvGraphicFramePr>
        <p:xfrm>
          <a:off x="4259037" y="2341359"/>
          <a:ext cx="2260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8" imgW="2260440" imgH="330120" progId="Equation.DSMT4">
                  <p:embed/>
                </p:oleObj>
              </mc:Choice>
              <mc:Fallback>
                <p:oleObj name="Equation" r:id="rId8" imgW="22604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59037" y="2341359"/>
                        <a:ext cx="2260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40035" y="2252896"/>
            <a:ext cx="843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21456"/>
              </p:ext>
            </p:extLst>
          </p:nvPr>
        </p:nvGraphicFramePr>
        <p:xfrm>
          <a:off x="4405087" y="2827743"/>
          <a:ext cx="1968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10" imgW="1968480" imgH="660240" progId="Equation.DSMT4">
                  <p:embed/>
                </p:oleObj>
              </mc:Choice>
              <mc:Fallback>
                <p:oleObj name="Equation" r:id="rId10" imgW="19684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05087" y="2827743"/>
                        <a:ext cx="1968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27171" y="3291145"/>
            <a:ext cx="1465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63486" y="4394752"/>
            <a:ext cx="8242662" cy="232701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738630" y="4005606"/>
            <a:ext cx="4434022" cy="6443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880235" y="4853324"/>
            <a:ext cx="2791778" cy="54735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954844"/>
              </p:ext>
            </p:extLst>
          </p:nvPr>
        </p:nvGraphicFramePr>
        <p:xfrm>
          <a:off x="5389337" y="4895756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12" imgW="1688760" imgH="342720" progId="Equation.DSMT4">
                  <p:embed/>
                </p:oleObj>
              </mc:Choice>
              <mc:Fallback>
                <p:oleObj name="Equation" r:id="rId12" imgW="16887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89337" y="4895756"/>
                        <a:ext cx="1689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686150"/>
              </p:ext>
            </p:extLst>
          </p:nvPr>
        </p:nvGraphicFramePr>
        <p:xfrm>
          <a:off x="5389337" y="5914611"/>
          <a:ext cx="3581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14" imgW="3581280" imgH="444240" progId="Equation.DSMT4">
                  <p:embed/>
                </p:oleObj>
              </mc:Choice>
              <mc:Fallback>
                <p:oleObj name="Equation" r:id="rId14" imgW="3581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89337" y="5914611"/>
                        <a:ext cx="3581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1880235" y="5811760"/>
            <a:ext cx="2791778" cy="54735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4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/>
      <p:bldP spid="18" grpId="0" animBg="1"/>
      <p:bldP spid="19" grpId="0" animBg="1"/>
      <p:bldP spid="20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73" y="-1"/>
            <a:ext cx="4614172" cy="1502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3574" y="825910"/>
            <a:ext cx="438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HỌC TẬP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8710" y="1505948"/>
            <a:ext cx="4852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8710" y="1885475"/>
            <a:ext cx="9588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7694" y="4193799"/>
            <a:ext cx="8538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9129" y="5394128"/>
            <a:ext cx="395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7694" y="5763460"/>
            <a:ext cx="8857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0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04" y="1409610"/>
            <a:ext cx="4503761" cy="3290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80" y="1409611"/>
            <a:ext cx="4515325" cy="3290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2373" y="2249488"/>
            <a:ext cx="3548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799946"/>
              </p:ext>
            </p:extLst>
          </p:nvPr>
        </p:nvGraphicFramePr>
        <p:xfrm>
          <a:off x="2849688" y="2060105"/>
          <a:ext cx="832799" cy="77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6" imgW="368280" imgH="342720" progId="Equation.DSMT4">
                  <p:embed/>
                </p:oleObj>
              </mc:Choice>
              <mc:Fallback>
                <p:oleObj name="Equation" r:id="rId6" imgW="368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49688" y="2060105"/>
                        <a:ext cx="832799" cy="775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57886" y="2176089"/>
            <a:ext cx="3729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781664"/>
              </p:ext>
            </p:extLst>
          </p:nvPr>
        </p:nvGraphicFramePr>
        <p:xfrm>
          <a:off x="8169276" y="1933146"/>
          <a:ext cx="106997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8" imgW="609480" imgH="393480" progId="Equation.DSMT4">
                  <p:embed/>
                </p:oleObj>
              </mc:Choice>
              <mc:Fallback>
                <p:oleObj name="Equation" r:id="rId8" imgW="609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69276" y="1933146"/>
                        <a:ext cx="1069975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572277"/>
              </p:ext>
            </p:extLst>
          </p:nvPr>
        </p:nvGraphicFramePr>
        <p:xfrm>
          <a:off x="1327239" y="3544943"/>
          <a:ext cx="4298689" cy="779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10" imgW="1892160" imgH="342720" progId="Equation.DSMT4">
                  <p:embed/>
                </p:oleObj>
              </mc:Choice>
              <mc:Fallback>
                <p:oleObj name="Equation" r:id="rId10" imgW="18921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27239" y="3544943"/>
                        <a:ext cx="4298689" cy="779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751059"/>
              </p:ext>
            </p:extLst>
          </p:nvPr>
        </p:nvGraphicFramePr>
        <p:xfrm>
          <a:off x="6704165" y="3544943"/>
          <a:ext cx="4436859" cy="77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12" imgW="2743200" imgH="393480" progId="Equation.DSMT4">
                  <p:embed/>
                </p:oleObj>
              </mc:Choice>
              <mc:Fallback>
                <p:oleObj name="Equation" r:id="rId12" imgW="2743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04165" y="3544943"/>
                        <a:ext cx="4436859" cy="779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02662" y="3011213"/>
            <a:ext cx="214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Hướng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dẫn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giải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9223" y="3007086"/>
            <a:ext cx="214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Hướng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dẫn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giải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75132" y="4550690"/>
            <a:ext cx="2772655" cy="2307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1100" y="1487763"/>
            <a:ext cx="129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69276" y="1482787"/>
            <a:ext cx="129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73" y="-1"/>
            <a:ext cx="4282544" cy="139431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47324" y="802563"/>
            <a:ext cx="438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HỌC TẬP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436131" y="4396440"/>
            <a:ext cx="8536067" cy="1670874"/>
          </a:xfrm>
          <a:prstGeom prst="cloudCallout">
            <a:avLst>
              <a:gd name="adj1" fmla="val -63062"/>
              <a:gd name="adj2" fmla="val 323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2; 3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2; 2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? 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16305" y="4684422"/>
            <a:ext cx="4240755" cy="12212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86633"/>
              </p:ext>
            </p:extLst>
          </p:nvPr>
        </p:nvGraphicFramePr>
        <p:xfrm>
          <a:off x="4812641" y="5064200"/>
          <a:ext cx="876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16" imgW="876240" imgH="279360" progId="Equation.DSMT4">
                  <p:embed/>
                </p:oleObj>
              </mc:Choice>
              <mc:Fallback>
                <p:oleObj name="Equation" r:id="rId16" imgW="8762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12641" y="5064200"/>
                        <a:ext cx="876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741110"/>
              </p:ext>
            </p:extLst>
          </p:nvPr>
        </p:nvGraphicFramePr>
        <p:xfrm>
          <a:off x="6674074" y="5067098"/>
          <a:ext cx="876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18" imgW="876240" imgH="279360" progId="Equation.DSMT4">
                  <p:embed/>
                </p:oleObj>
              </mc:Choice>
              <mc:Fallback>
                <p:oleObj name="Equation" r:id="rId18" imgW="8762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674074" y="5067098"/>
                        <a:ext cx="876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937459" y="4973067"/>
            <a:ext cx="87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9" grpId="0" animBg="1"/>
      <p:bldP spid="9" grpId="1" animBg="1"/>
      <p:bldP spid="11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67" l="9947" r="93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37" y="3235071"/>
            <a:ext cx="3399515" cy="3622929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166279" y="1187356"/>
            <a:ext cx="6155141" cy="2552131"/>
          </a:xfrm>
          <a:prstGeom prst="cloudCallout">
            <a:avLst>
              <a:gd name="adj1" fmla="val -44558"/>
              <a:gd name="adj2" fmla="val 9351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265209"/>
              </p:ext>
            </p:extLst>
          </p:nvPr>
        </p:nvGraphicFramePr>
        <p:xfrm>
          <a:off x="4711688" y="1711073"/>
          <a:ext cx="3064321" cy="150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6" imgW="698400" imgH="342720" progId="Equation.DSMT4">
                  <p:embed/>
                </p:oleObj>
              </mc:Choice>
              <mc:Fallback>
                <p:oleObj name="Equation" r:id="rId6" imgW="6984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11688" y="1711073"/>
                        <a:ext cx="3064321" cy="150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9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6221" y="177421"/>
            <a:ext cx="8338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6191" y="1290106"/>
            <a:ext cx="465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6191" y="1880153"/>
            <a:ext cx="4797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7259" y="2490389"/>
            <a:ext cx="140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2400" b="1" u="sng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006219" y="2682944"/>
            <a:ext cx="8338783" cy="218345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20119" y="2993873"/>
            <a:ext cx="8024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02744"/>
              </p:ext>
            </p:extLst>
          </p:nvPr>
        </p:nvGraphicFramePr>
        <p:xfrm>
          <a:off x="4966844" y="3676127"/>
          <a:ext cx="2417532" cy="919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4" imgW="901440" imgH="342720" progId="Equation.DSMT4">
                  <p:embed/>
                </p:oleObj>
              </mc:Choice>
              <mc:Fallback>
                <p:oleObj name="Equation" r:id="rId4" imgW="9014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66844" y="3676127"/>
                        <a:ext cx="2417532" cy="919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20615" y="4987799"/>
            <a:ext cx="174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930091"/>
              </p:ext>
            </p:extLst>
          </p:nvPr>
        </p:nvGraphicFramePr>
        <p:xfrm>
          <a:off x="3811588" y="4846638"/>
          <a:ext cx="11938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6" imgW="622080" imgH="393480" progId="Equation.DSMT4">
                  <p:embed/>
                </p:oleObj>
              </mc:Choice>
              <mc:Fallback>
                <p:oleObj name="Equation" r:id="rId6" imgW="622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1588" y="4846638"/>
                        <a:ext cx="1193800" cy="75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426191" y="4921677"/>
            <a:ext cx="1494424" cy="52778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0119" y="5735613"/>
            <a:ext cx="101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387101"/>
              </p:ext>
            </p:extLst>
          </p:nvPr>
        </p:nvGraphicFramePr>
        <p:xfrm>
          <a:off x="4167188" y="5548313"/>
          <a:ext cx="3827462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8" imgW="1803240" imgH="393480" progId="Equation.DSMT4">
                  <p:embed/>
                </p:oleObj>
              </mc:Choice>
              <mc:Fallback>
                <p:oleObj name="Equation" r:id="rId8" imgW="1803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67188" y="5548313"/>
                        <a:ext cx="3827462" cy="83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65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6280" y="144955"/>
            <a:ext cx="304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7563" y="821127"/>
            <a:ext cx="739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716484"/>
              </p:ext>
            </p:extLst>
          </p:nvPr>
        </p:nvGraphicFramePr>
        <p:xfrm>
          <a:off x="4895031" y="606620"/>
          <a:ext cx="144938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4" imgW="774360" imgH="507960" progId="Equation.DSMT4">
                  <p:embed/>
                </p:oleObj>
              </mc:Choice>
              <mc:Fallback>
                <p:oleObj name="Equation" r:id="rId4" imgW="774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5031" y="606620"/>
                        <a:ext cx="1449387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42398"/>
              </p:ext>
            </p:extLst>
          </p:nvPr>
        </p:nvGraphicFramePr>
        <p:xfrm>
          <a:off x="10134505" y="571076"/>
          <a:ext cx="360145" cy="1020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6" imgW="152280" imgH="431640" progId="Equation.DSMT4">
                  <p:embed/>
                </p:oleObj>
              </mc:Choice>
              <mc:Fallback>
                <p:oleObj name="Equation" r:id="rId6" imgW="152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34505" y="571076"/>
                        <a:ext cx="360145" cy="1020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80561" y="1797766"/>
            <a:ext cx="287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667141"/>
              </p:ext>
            </p:extLst>
          </p:nvPr>
        </p:nvGraphicFramePr>
        <p:xfrm>
          <a:off x="4559017" y="2702779"/>
          <a:ext cx="4448507" cy="1194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8" imgW="2222280" imgH="596880" progId="Equation.DSMT4">
                  <p:embed/>
                </p:oleObj>
              </mc:Choice>
              <mc:Fallback>
                <p:oleObj name="Equation" r:id="rId8" imgW="222228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59017" y="2702779"/>
                        <a:ext cx="4448507" cy="1194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00177"/>
              </p:ext>
            </p:extLst>
          </p:nvPr>
        </p:nvGraphicFramePr>
        <p:xfrm>
          <a:off x="4559017" y="4276085"/>
          <a:ext cx="4090186" cy="1117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10" imgW="2184120" imgH="596880" progId="Equation.DSMT4">
                  <p:embed/>
                </p:oleObj>
              </mc:Choice>
              <mc:Fallback>
                <p:oleObj name="Equation" r:id="rId10" imgW="218412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59017" y="4276085"/>
                        <a:ext cx="4090186" cy="1117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71248" y="3017871"/>
            <a:ext cx="368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*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1248" y="4644229"/>
            <a:ext cx="368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*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27002" y="796555"/>
            <a:ext cx="1970561" cy="52778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73" y="0"/>
            <a:ext cx="4713825" cy="1534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8193" y="813962"/>
            <a:ext cx="4376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137" y="2198446"/>
            <a:ext cx="8065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2945" y="3468806"/>
            <a:ext cx="7383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0137" y="4715148"/>
            <a:ext cx="395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2945" y="5222827"/>
            <a:ext cx="8857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6809" y="1666750"/>
            <a:ext cx="211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73" y="0"/>
            <a:ext cx="4713825" cy="1534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8193" y="813962"/>
            <a:ext cx="4376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4" y="1534734"/>
            <a:ext cx="8629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611301"/>
              </p:ext>
            </p:extLst>
          </p:nvPr>
        </p:nvGraphicFramePr>
        <p:xfrm>
          <a:off x="1169176" y="2158127"/>
          <a:ext cx="4508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5" imgW="4508280" imgH="672840" progId="Equation.DSMT4">
                  <p:embed/>
                </p:oleObj>
              </mc:Choice>
              <mc:Fallback>
                <p:oleObj name="Equation" r:id="rId5" imgW="45082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9176" y="2158127"/>
                        <a:ext cx="45085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337348"/>
              </p:ext>
            </p:extLst>
          </p:nvPr>
        </p:nvGraphicFramePr>
        <p:xfrm>
          <a:off x="2428834" y="3075365"/>
          <a:ext cx="7175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7" imgW="7175160" imgH="1054080" progId="Equation.DSMT4">
                  <p:embed/>
                </p:oleObj>
              </mc:Choice>
              <mc:Fallback>
                <p:oleObj name="Equation" r:id="rId7" imgW="717516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28834" y="3075365"/>
                        <a:ext cx="71755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56036"/>
              </p:ext>
            </p:extLst>
          </p:nvPr>
        </p:nvGraphicFramePr>
        <p:xfrm>
          <a:off x="2428834" y="4248007"/>
          <a:ext cx="8559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9" imgW="8559720" imgH="1054080" progId="Equation.DSMT4">
                  <p:embed/>
                </p:oleObj>
              </mc:Choice>
              <mc:Fallback>
                <p:oleObj name="Equation" r:id="rId9" imgW="855972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28834" y="4248007"/>
                        <a:ext cx="85598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227566"/>
              </p:ext>
            </p:extLst>
          </p:nvPr>
        </p:nvGraphicFramePr>
        <p:xfrm>
          <a:off x="2428834" y="5344498"/>
          <a:ext cx="7035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11" imgW="7035480" imgH="672840" progId="Equation.DSMT4">
                  <p:embed/>
                </p:oleObj>
              </mc:Choice>
              <mc:Fallback>
                <p:oleObj name="Equation" r:id="rId11" imgW="70354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28834" y="5344498"/>
                        <a:ext cx="70358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360459"/>
              </p:ext>
            </p:extLst>
          </p:nvPr>
        </p:nvGraphicFramePr>
        <p:xfrm>
          <a:off x="6986587" y="1861882"/>
          <a:ext cx="35179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13" imgW="3517560" imgH="1054080" progId="Equation.DSMT4">
                  <p:embed/>
                </p:oleObj>
              </mc:Choice>
              <mc:Fallback>
                <p:oleObj name="Equation" r:id="rId13" imgW="351756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86587" y="1861882"/>
                        <a:ext cx="35179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956694" y="5450215"/>
            <a:ext cx="592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4011" y="2223007"/>
            <a:ext cx="592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56694" y="3395365"/>
            <a:ext cx="592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56694" y="4520158"/>
            <a:ext cx="592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9394" y="2288486"/>
            <a:ext cx="592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598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Aachen</vt:lpstr>
      <vt:lpstr>Arial</vt:lpstr>
      <vt:lpstr>Calibri</vt:lpstr>
      <vt:lpstr>Calibri Light</vt:lpstr>
      <vt:lpstr>Times New Roman</vt:lpstr>
      <vt:lpstr>Wingdings</vt:lpstr>
      <vt:lpstr>Office Theme</vt:lpstr>
      <vt:lpstr>MathType 7.0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39</cp:revision>
  <dcterms:created xsi:type="dcterms:W3CDTF">2022-09-19T11:53:21Z</dcterms:created>
  <dcterms:modified xsi:type="dcterms:W3CDTF">2022-09-20T17:43:32Z</dcterms:modified>
</cp:coreProperties>
</file>